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4478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349071"/>
            <a:ext cx="6900230" cy="197695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   </a:t>
            </a: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        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عنوان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28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               </a:t>
            </a:r>
            <a:endParaRPr lang="en-US" sz="3200" b="1" dirty="0" smtClean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آشنایی با روشهای پژوهش کیفی</a:t>
            </a:r>
            <a:endParaRPr lang="fa-IR" sz="36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در روانشناسی</a:t>
            </a:r>
            <a:endParaRPr lang="en-US" sz="32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11950" y="2884438"/>
            <a:ext cx="2523448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مرتضی امیدیان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23209" y="8088124"/>
            <a:ext cx="296334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چهارشنبه   1401/9/30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7791" y="74023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088124"/>
            <a:ext cx="2563562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12 - 10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200" y="4071170"/>
            <a:ext cx="1301959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 smtClean="0">
                <a:latin typeface="Calibri"/>
                <a:ea typeface="Calibri"/>
                <a:cs typeface="IranNastaliq"/>
              </a:rPr>
              <a:t>گروه    روانشناسی</a:t>
            </a:r>
            <a:endParaRPr lang="en-US" sz="36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4648200"/>
            <a:ext cx="2949846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6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628340"/>
            <a:ext cx="1780591" cy="23246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169</TotalTime>
  <Words>46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2006-08-16T00:00:00Z</dcterms:created>
  <dcterms:modified xsi:type="dcterms:W3CDTF">2022-11-26T06:03:55Z</dcterms:modified>
</cp:coreProperties>
</file>