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3" d="100"/>
          <a:sy n="53" d="100"/>
        </p:scale>
        <p:origin x="-2250" y="-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6800" y="1025234"/>
            <a:ext cx="1600200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هفته </a:t>
            </a:r>
            <a:r>
              <a:rPr lang="fa-IR" sz="6000" dirty="0" smtClean="0">
                <a:latin typeface="IranNastaliq" pitchFamily="18" charset="0"/>
                <a:ea typeface="Calibri"/>
                <a:cs typeface="IranNastaliq" pitchFamily="18" charset="0"/>
              </a:rPr>
              <a:t>پژوهش</a:t>
            </a:r>
            <a:endParaRPr lang="en-US" sz="6000" dirty="0">
              <a:effectLst/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524000"/>
            <a:ext cx="3733800" cy="135319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IranNastaliq"/>
              </a:rPr>
              <a:t>معا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ونت </a:t>
            </a:r>
            <a:r>
              <a:rPr lang="fa-IR" sz="3200" dirty="0">
                <a:latin typeface="Calibri"/>
                <a:ea typeface="Calibri"/>
                <a:cs typeface="IranNastaliq"/>
              </a:rPr>
              <a:t>پژوهشی و فناوری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دانشکده علوم تربیتی و 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روانشناسی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375"/>
            <a:ext cx="1533525" cy="1266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2230" y="5874986"/>
            <a:ext cx="6900230" cy="1211614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atin typeface="Algerian" pitchFamily="82" charset="0"/>
                <a:ea typeface="Calibri"/>
                <a:cs typeface="B Homa" pitchFamily="2" charset="-78"/>
              </a:rPr>
              <a:t>            </a:t>
            </a:r>
            <a:r>
              <a:rPr lang="en-US" sz="2800" b="1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2800" b="1" smtClean="0">
                <a:latin typeface="Algerian" pitchFamily="82" charset="0"/>
                <a:ea typeface="Calibri"/>
                <a:cs typeface="B Homa" pitchFamily="2" charset="-78"/>
              </a:rPr>
              <a:t>عنوان </a:t>
            </a:r>
            <a:r>
              <a:rPr lang="fa-IR" sz="2800" b="1" dirty="0">
                <a:latin typeface="Algerian" pitchFamily="82" charset="0"/>
                <a:ea typeface="Calibri"/>
                <a:cs typeface="B Homa" pitchFamily="2" charset="-78"/>
              </a:rPr>
              <a:t>:</a:t>
            </a:r>
            <a:r>
              <a:rPr lang="en-US" sz="2800" b="1" dirty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2800" b="1" dirty="0">
                <a:latin typeface="Algerian" pitchFamily="82" charset="0"/>
                <a:ea typeface="Calibri"/>
                <a:cs typeface="B Homa" pitchFamily="2" charset="-78"/>
              </a:rPr>
              <a:t>               </a:t>
            </a:r>
            <a:r>
              <a:rPr lang="fa-IR" sz="28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en-US" sz="28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endParaRPr lang="en-US" sz="2800" b="1" dirty="0">
              <a:latin typeface="Algerian" pitchFamily="82" charset="0"/>
              <a:ea typeface="Calibri"/>
              <a:cs typeface="B Homa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کتابخانه های دانشگاهی در عصر اینترنت اشیاء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lgerian" pitchFamily="82" charset="0"/>
              <a:ea typeface="Calibri"/>
              <a:cs typeface="B Hom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6054" y="2960638"/>
            <a:ext cx="2042546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latin typeface="Calibri"/>
                <a:ea typeface="Calibri"/>
                <a:cs typeface="IranNastaliq"/>
              </a:rPr>
              <a:t>دکتر  شینم شاهینی</a:t>
            </a:r>
            <a:endParaRPr lang="en-US" sz="6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81879" y="8088124"/>
            <a:ext cx="3104675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زمان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:  سه شنبه   1401/9/29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7402324"/>
            <a:ext cx="255420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مکان </a:t>
            </a:r>
            <a:r>
              <a:rPr lang="fa-IR" sz="2000" dirty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: </a:t>
            </a: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آمفی تاتر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8088124"/>
            <a:ext cx="243839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ساعت :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16-14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7583" y="750838"/>
            <a:ext cx="1119217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فناوری</a:t>
            </a:r>
            <a:endParaRPr lang="en-US" sz="6000" dirty="0">
              <a:solidFill>
                <a:prstClr val="white"/>
              </a:solidFill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650" y="994969"/>
            <a:ext cx="332142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و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23209" y="533400"/>
            <a:ext cx="891591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ea typeface="Calibri"/>
                <a:cs typeface="IranNastaliq"/>
              </a:rPr>
              <a:t>گرامی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2895600" y="127337"/>
            <a:ext cx="452368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dirty="0">
                <a:ea typeface="Calibri"/>
                <a:cs typeface="IranNastaliq"/>
              </a:rPr>
              <a:t> </a:t>
            </a: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باد</a:t>
            </a:r>
            <a:endParaRPr lang="en-US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4141958"/>
            <a:ext cx="2303836" cy="65864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گروه علم اطلاعات و دانش 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1924" y="4980158"/>
            <a:ext cx="2645276" cy="65864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/>
                <a:ea typeface="Calibri"/>
                <a:cs typeface="B Esfehan" pitchFamily="2" charset="-78"/>
              </a:rPr>
              <a:t>کارگاه آموزشی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B Esfeha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491" y="2516272"/>
            <a:ext cx="1873709" cy="2463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155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147</TotalTime>
  <Words>49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20</cp:revision>
  <dcterms:created xsi:type="dcterms:W3CDTF">2006-08-16T00:00:00Z</dcterms:created>
  <dcterms:modified xsi:type="dcterms:W3CDTF">2022-11-26T06:06:41Z</dcterms:modified>
</cp:coreProperties>
</file>